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2"/>
  </p:notesMasterIdLst>
  <p:sldIdLst>
    <p:sldId id="283" r:id="rId3"/>
    <p:sldId id="258" r:id="rId4"/>
    <p:sldId id="264" r:id="rId5"/>
    <p:sldId id="267" r:id="rId6"/>
    <p:sldId id="257" r:id="rId7"/>
    <p:sldId id="260" r:id="rId8"/>
    <p:sldId id="261" r:id="rId9"/>
    <p:sldId id="26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A9BD2F-807B-44A4-A582-4FF719751AE6}">
          <p14:sldIdLst>
            <p14:sldId id="283"/>
            <p14:sldId id="258"/>
            <p14:sldId id="264"/>
            <p14:sldId id="267"/>
            <p14:sldId id="257"/>
            <p14:sldId id="260"/>
            <p14:sldId id="261"/>
            <p14:sldId id="26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7F"/>
    <a:srgbClr val="1B8DCC"/>
    <a:srgbClr val="1A325E"/>
    <a:srgbClr val="034669"/>
    <a:srgbClr val="70AD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4C44A-4642-4746-BCDB-058CB7F6E0A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2DE72F-6C67-4075-89C5-96B00BB43B6A}">
      <dgm:prSet phldrT="[Text]"/>
      <dgm:spPr/>
      <dgm:t>
        <a:bodyPr/>
        <a:lstStyle/>
        <a:p>
          <a:r>
            <a:rPr lang="en-GB" dirty="0"/>
            <a:t>UK road safety</a:t>
          </a:r>
        </a:p>
      </dgm:t>
    </dgm:pt>
    <dgm:pt modelId="{3815034A-8312-4F78-8F7D-C4681D5DF857}" type="parTrans" cxnId="{EF9623A1-301D-4957-85E7-FD398BFF4139}">
      <dgm:prSet/>
      <dgm:spPr/>
      <dgm:t>
        <a:bodyPr/>
        <a:lstStyle/>
        <a:p>
          <a:endParaRPr lang="en-GB"/>
        </a:p>
      </dgm:t>
    </dgm:pt>
    <dgm:pt modelId="{DAA33EF7-B7C2-4E11-B557-81BF45EC3372}" type="sibTrans" cxnId="{EF9623A1-301D-4957-85E7-FD398BFF4139}">
      <dgm:prSet/>
      <dgm:spPr/>
      <dgm:t>
        <a:bodyPr/>
        <a:lstStyle/>
        <a:p>
          <a:endParaRPr lang="en-GB"/>
        </a:p>
      </dgm:t>
    </dgm:pt>
    <dgm:pt modelId="{57C7164C-9232-457F-987C-E2494BD37253}">
      <dgm:prSet phldrT="[Text]" custT="1"/>
      <dgm:spPr/>
      <dgm:t>
        <a:bodyPr/>
        <a:lstStyle/>
        <a:p>
          <a:r>
            <a:rPr lang="en-GB" sz="1400" dirty="0"/>
            <a:t>British Statement</a:t>
          </a:r>
        </a:p>
      </dgm:t>
    </dgm:pt>
    <dgm:pt modelId="{236D341E-8794-4039-938F-5C34012287D6}" type="parTrans" cxnId="{77E00774-1A42-4D71-B6E2-2681E0D81556}">
      <dgm:prSet/>
      <dgm:spPr/>
      <dgm:t>
        <a:bodyPr/>
        <a:lstStyle/>
        <a:p>
          <a:endParaRPr lang="en-GB"/>
        </a:p>
      </dgm:t>
    </dgm:pt>
    <dgm:pt modelId="{9E2C3515-7942-4F59-8F50-856305848523}" type="sibTrans" cxnId="{77E00774-1A42-4D71-B6E2-2681E0D81556}">
      <dgm:prSet/>
      <dgm:spPr/>
      <dgm:t>
        <a:bodyPr/>
        <a:lstStyle/>
        <a:p>
          <a:endParaRPr lang="en-GB"/>
        </a:p>
      </dgm:t>
    </dgm:pt>
    <dgm:pt modelId="{67E89149-33C2-411C-B217-945617857A2D}">
      <dgm:prSet phldrT="[Text]" custT="1"/>
      <dgm:spPr/>
      <dgm:t>
        <a:bodyPr/>
        <a:lstStyle/>
        <a:p>
          <a:r>
            <a:rPr lang="en-GB" sz="1400" dirty="0"/>
            <a:t>Wales, Scotland and N Ireland</a:t>
          </a:r>
        </a:p>
      </dgm:t>
    </dgm:pt>
    <dgm:pt modelId="{C91AD17A-D78C-4787-9499-922B44F8DB00}" type="parTrans" cxnId="{111B76E6-D776-4928-9A59-FAFB4C573A33}">
      <dgm:prSet/>
      <dgm:spPr/>
      <dgm:t>
        <a:bodyPr/>
        <a:lstStyle/>
        <a:p>
          <a:endParaRPr lang="en-GB"/>
        </a:p>
      </dgm:t>
    </dgm:pt>
    <dgm:pt modelId="{3E0B965F-1D9D-4942-9C48-34998F5D4701}" type="sibTrans" cxnId="{111B76E6-D776-4928-9A59-FAFB4C573A33}">
      <dgm:prSet/>
      <dgm:spPr/>
      <dgm:t>
        <a:bodyPr/>
        <a:lstStyle/>
        <a:p>
          <a:endParaRPr lang="en-GB"/>
        </a:p>
      </dgm:t>
    </dgm:pt>
    <dgm:pt modelId="{51A3CB6E-6A2B-4EF8-A878-4CD136799B5E}">
      <dgm:prSet phldrT="[Text]" custT="1"/>
      <dgm:spPr/>
      <dgm:t>
        <a:bodyPr/>
        <a:lstStyle/>
        <a:p>
          <a:r>
            <a:rPr lang="en-GB" sz="1400" dirty="0"/>
            <a:t>Road safety bodies and charities</a:t>
          </a:r>
        </a:p>
      </dgm:t>
    </dgm:pt>
    <dgm:pt modelId="{B0C13A82-7557-4696-8140-CACDE7D99FFB}" type="parTrans" cxnId="{2B49C96A-D3C5-4FB8-9951-7426027D6719}">
      <dgm:prSet/>
      <dgm:spPr/>
      <dgm:t>
        <a:bodyPr/>
        <a:lstStyle/>
        <a:p>
          <a:endParaRPr lang="en-GB"/>
        </a:p>
      </dgm:t>
    </dgm:pt>
    <dgm:pt modelId="{87B11F06-6B52-4207-BE2B-DD731E775404}" type="sibTrans" cxnId="{2B49C96A-D3C5-4FB8-9951-7426027D6719}">
      <dgm:prSet/>
      <dgm:spPr/>
      <dgm:t>
        <a:bodyPr/>
        <a:lstStyle/>
        <a:p>
          <a:endParaRPr lang="en-GB"/>
        </a:p>
      </dgm:t>
    </dgm:pt>
    <dgm:pt modelId="{38F5E3A3-783F-44CE-956B-5F0653C2B6AD}">
      <dgm:prSet phldrT="[Text]" custT="1"/>
      <dgm:spPr/>
      <dgm:t>
        <a:bodyPr/>
        <a:lstStyle/>
        <a:p>
          <a:r>
            <a:rPr lang="en-GB" sz="1400" dirty="0"/>
            <a:t>Highways England</a:t>
          </a:r>
        </a:p>
      </dgm:t>
    </dgm:pt>
    <dgm:pt modelId="{09DAEE99-10B1-4420-A451-B7E144E36033}" type="parTrans" cxnId="{1F96FF57-8612-4E67-8A64-95222B6495A8}">
      <dgm:prSet/>
      <dgm:spPr/>
      <dgm:t>
        <a:bodyPr/>
        <a:lstStyle/>
        <a:p>
          <a:endParaRPr lang="en-GB"/>
        </a:p>
      </dgm:t>
    </dgm:pt>
    <dgm:pt modelId="{3EE73F3A-311E-4707-A01D-6B5F5790EA7E}" type="sibTrans" cxnId="{1F96FF57-8612-4E67-8A64-95222B6495A8}">
      <dgm:prSet/>
      <dgm:spPr/>
      <dgm:t>
        <a:bodyPr/>
        <a:lstStyle/>
        <a:p>
          <a:endParaRPr lang="en-GB"/>
        </a:p>
      </dgm:t>
    </dgm:pt>
    <dgm:pt modelId="{D765B3CF-24D8-4235-A51F-C3C3513E34B8}">
      <dgm:prSet custT="1"/>
      <dgm:spPr/>
      <dgm:t>
        <a:bodyPr/>
        <a:lstStyle/>
        <a:p>
          <a:r>
            <a:rPr lang="en-GB" sz="1400" dirty="0"/>
            <a:t>Local authorities / TfL</a:t>
          </a:r>
        </a:p>
      </dgm:t>
    </dgm:pt>
    <dgm:pt modelId="{F13F1177-4614-48B5-813A-A1CAAE6B9A22}" type="parTrans" cxnId="{2469672B-28B7-4B45-9940-C1C4E3503151}">
      <dgm:prSet/>
      <dgm:spPr/>
      <dgm:t>
        <a:bodyPr/>
        <a:lstStyle/>
        <a:p>
          <a:endParaRPr lang="en-GB"/>
        </a:p>
      </dgm:t>
    </dgm:pt>
    <dgm:pt modelId="{D5811041-E3A2-45A7-B3BD-6ECF499A7D11}" type="sibTrans" cxnId="{2469672B-28B7-4B45-9940-C1C4E3503151}">
      <dgm:prSet/>
      <dgm:spPr/>
      <dgm:t>
        <a:bodyPr/>
        <a:lstStyle/>
        <a:p>
          <a:endParaRPr lang="en-GB"/>
        </a:p>
      </dgm:t>
    </dgm:pt>
    <dgm:pt modelId="{125A71AC-F540-4403-9DE6-6D5B094CC17F}">
      <dgm:prSet custT="1"/>
      <dgm:spPr/>
      <dgm:t>
        <a:bodyPr/>
        <a:lstStyle/>
        <a:p>
          <a:r>
            <a:rPr lang="en-GB" sz="1400" dirty="0"/>
            <a:t>Police, Fire and Rescue Service, NHS</a:t>
          </a:r>
        </a:p>
      </dgm:t>
    </dgm:pt>
    <dgm:pt modelId="{7B1D3D89-BE5C-4716-8966-22CB28FCD911}" type="parTrans" cxnId="{10595805-BC2E-4EAD-A91A-19318CBF577F}">
      <dgm:prSet/>
      <dgm:spPr/>
      <dgm:t>
        <a:bodyPr/>
        <a:lstStyle/>
        <a:p>
          <a:endParaRPr lang="en-GB"/>
        </a:p>
      </dgm:t>
    </dgm:pt>
    <dgm:pt modelId="{C7842DDA-FBD2-4EFD-9FFD-735A7316288A}" type="sibTrans" cxnId="{10595805-BC2E-4EAD-A91A-19318CBF577F}">
      <dgm:prSet/>
      <dgm:spPr/>
      <dgm:t>
        <a:bodyPr/>
        <a:lstStyle/>
        <a:p>
          <a:endParaRPr lang="en-GB"/>
        </a:p>
      </dgm:t>
    </dgm:pt>
    <dgm:pt modelId="{ADA6641B-26C1-43F1-8BF0-67658B32CE85}">
      <dgm:prSet custT="1"/>
      <dgm:spPr/>
      <dgm:t>
        <a:bodyPr/>
        <a:lstStyle/>
        <a:p>
          <a:r>
            <a:rPr lang="en-GB" sz="1400" dirty="0"/>
            <a:t>International / EU</a:t>
          </a:r>
        </a:p>
      </dgm:t>
    </dgm:pt>
    <dgm:pt modelId="{44FC2B69-3E91-4F64-9D85-9E6F8694CA1A}" type="parTrans" cxnId="{5DF4C61F-275F-49D9-A0E9-1AEA6EE5C793}">
      <dgm:prSet/>
      <dgm:spPr/>
      <dgm:t>
        <a:bodyPr/>
        <a:lstStyle/>
        <a:p>
          <a:endParaRPr lang="en-GB"/>
        </a:p>
      </dgm:t>
    </dgm:pt>
    <dgm:pt modelId="{6D7FFBE9-B993-4437-879B-09B6C5B14B28}" type="sibTrans" cxnId="{5DF4C61F-275F-49D9-A0E9-1AEA6EE5C793}">
      <dgm:prSet/>
      <dgm:spPr/>
      <dgm:t>
        <a:bodyPr/>
        <a:lstStyle/>
        <a:p>
          <a:endParaRPr lang="en-GB"/>
        </a:p>
      </dgm:t>
    </dgm:pt>
    <dgm:pt modelId="{1BCC9749-EE9F-4A1C-84A8-0463DA6F43A6}">
      <dgm:prSet custT="1"/>
      <dgm:spPr/>
      <dgm:t>
        <a:bodyPr/>
        <a:lstStyle/>
        <a:p>
          <a:r>
            <a:rPr lang="en-GB" sz="1400" dirty="0"/>
            <a:t>DVSA / DVLA</a:t>
          </a:r>
        </a:p>
      </dgm:t>
    </dgm:pt>
    <dgm:pt modelId="{561CB485-383E-4381-91BF-733D48014C8D}" type="parTrans" cxnId="{FAA5AC8E-C06F-445B-8F5B-932CA13BD5EA}">
      <dgm:prSet/>
      <dgm:spPr/>
      <dgm:t>
        <a:bodyPr/>
        <a:lstStyle/>
        <a:p>
          <a:endParaRPr lang="en-GB"/>
        </a:p>
      </dgm:t>
    </dgm:pt>
    <dgm:pt modelId="{BB5C5177-E88F-4C53-BBC4-1DD7150F7E03}" type="sibTrans" cxnId="{FAA5AC8E-C06F-445B-8F5B-932CA13BD5EA}">
      <dgm:prSet/>
      <dgm:spPr/>
      <dgm:t>
        <a:bodyPr/>
        <a:lstStyle/>
        <a:p>
          <a:endParaRPr lang="en-GB"/>
        </a:p>
      </dgm:t>
    </dgm:pt>
    <dgm:pt modelId="{167417A4-325B-400F-8BD4-902291F63DD8}">
      <dgm:prSet custT="1"/>
      <dgm:spPr/>
      <dgm:t>
        <a:bodyPr/>
        <a:lstStyle/>
        <a:p>
          <a:r>
            <a:rPr lang="en-GB" sz="1400" dirty="0"/>
            <a:t>Business and industry bodies</a:t>
          </a:r>
        </a:p>
      </dgm:t>
    </dgm:pt>
    <dgm:pt modelId="{D32110E2-DF01-4C43-A161-B4A374125A45}" type="parTrans" cxnId="{9F4F5CBB-962D-40C2-95B4-D15DE272F0D1}">
      <dgm:prSet/>
      <dgm:spPr/>
      <dgm:t>
        <a:bodyPr/>
        <a:lstStyle/>
        <a:p>
          <a:endParaRPr lang="en-GB"/>
        </a:p>
      </dgm:t>
    </dgm:pt>
    <dgm:pt modelId="{0B5E85E2-177F-4BB5-9D15-C3C981FEB2AA}" type="sibTrans" cxnId="{9F4F5CBB-962D-40C2-95B4-D15DE272F0D1}">
      <dgm:prSet/>
      <dgm:spPr/>
      <dgm:t>
        <a:bodyPr/>
        <a:lstStyle/>
        <a:p>
          <a:endParaRPr lang="en-GB"/>
        </a:p>
      </dgm:t>
    </dgm:pt>
    <dgm:pt modelId="{5EF78258-BB56-404E-ABB0-D21E27ECB8A7}" type="pres">
      <dgm:prSet presAssocID="{2734C44A-4642-4746-BCDB-058CB7F6E0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F2B3BE-541C-464B-B6A9-0A0113CDF107}" type="pres">
      <dgm:prSet presAssocID="{552DE72F-6C67-4075-89C5-96B00BB43B6A}" presName="centerShape" presStyleLbl="node0" presStyleIdx="0" presStyleCnt="1"/>
      <dgm:spPr/>
    </dgm:pt>
    <dgm:pt modelId="{7DFD173A-A849-4BFD-9D1D-8FA5F5BC5E03}" type="pres">
      <dgm:prSet presAssocID="{57C7164C-9232-457F-987C-E2494BD37253}" presName="node" presStyleLbl="node1" presStyleIdx="0" presStyleCnt="9" custScaleX="159157" custScaleY="154369">
        <dgm:presLayoutVars>
          <dgm:bulletEnabled val="1"/>
        </dgm:presLayoutVars>
      </dgm:prSet>
      <dgm:spPr/>
    </dgm:pt>
    <dgm:pt modelId="{5557CFC6-F227-49B8-9354-35932F97DBED}" type="pres">
      <dgm:prSet presAssocID="{57C7164C-9232-457F-987C-E2494BD37253}" presName="dummy" presStyleCnt="0"/>
      <dgm:spPr/>
    </dgm:pt>
    <dgm:pt modelId="{AA3B7969-2958-42A5-85D2-D6FE135354FD}" type="pres">
      <dgm:prSet presAssocID="{9E2C3515-7942-4F59-8F50-856305848523}" presName="sibTrans" presStyleLbl="sibTrans2D1" presStyleIdx="0" presStyleCnt="9"/>
      <dgm:spPr/>
    </dgm:pt>
    <dgm:pt modelId="{F4679889-5388-4846-AB91-3B33ED47E10A}" type="pres">
      <dgm:prSet presAssocID="{67E89149-33C2-411C-B217-945617857A2D}" presName="node" presStyleLbl="node1" presStyleIdx="1" presStyleCnt="9" custScaleX="159157" custScaleY="154369">
        <dgm:presLayoutVars>
          <dgm:bulletEnabled val="1"/>
        </dgm:presLayoutVars>
      </dgm:prSet>
      <dgm:spPr/>
    </dgm:pt>
    <dgm:pt modelId="{490F7757-EACE-489C-985A-41EC1F4D60EB}" type="pres">
      <dgm:prSet presAssocID="{67E89149-33C2-411C-B217-945617857A2D}" presName="dummy" presStyleCnt="0"/>
      <dgm:spPr/>
    </dgm:pt>
    <dgm:pt modelId="{2C0E3185-5761-49F1-8E41-FE3BCB4F7D3F}" type="pres">
      <dgm:prSet presAssocID="{3E0B965F-1D9D-4942-9C48-34998F5D4701}" presName="sibTrans" presStyleLbl="sibTrans2D1" presStyleIdx="1" presStyleCnt="9"/>
      <dgm:spPr/>
    </dgm:pt>
    <dgm:pt modelId="{D73F0A6B-630D-4B8B-943B-920EC7AE0D7D}" type="pres">
      <dgm:prSet presAssocID="{D765B3CF-24D8-4235-A51F-C3C3513E34B8}" presName="node" presStyleLbl="node1" presStyleIdx="2" presStyleCnt="9" custScaleX="159157" custScaleY="154369">
        <dgm:presLayoutVars>
          <dgm:bulletEnabled val="1"/>
        </dgm:presLayoutVars>
      </dgm:prSet>
      <dgm:spPr/>
    </dgm:pt>
    <dgm:pt modelId="{CD61E6DF-1C9D-42BD-8E59-3588621CD27F}" type="pres">
      <dgm:prSet presAssocID="{D765B3CF-24D8-4235-A51F-C3C3513E34B8}" presName="dummy" presStyleCnt="0"/>
      <dgm:spPr/>
    </dgm:pt>
    <dgm:pt modelId="{F76FBEE7-590E-47AA-A50C-C3D4E4852BCA}" type="pres">
      <dgm:prSet presAssocID="{D5811041-E3A2-45A7-B3BD-6ECF499A7D11}" presName="sibTrans" presStyleLbl="sibTrans2D1" presStyleIdx="2" presStyleCnt="9"/>
      <dgm:spPr/>
    </dgm:pt>
    <dgm:pt modelId="{E3B84031-21DF-4057-8195-85C3DD0F42F1}" type="pres">
      <dgm:prSet presAssocID="{ADA6641B-26C1-43F1-8BF0-67658B32CE85}" presName="node" presStyleLbl="node1" presStyleIdx="3" presStyleCnt="9" custScaleX="159157" custScaleY="154369">
        <dgm:presLayoutVars>
          <dgm:bulletEnabled val="1"/>
        </dgm:presLayoutVars>
      </dgm:prSet>
      <dgm:spPr/>
    </dgm:pt>
    <dgm:pt modelId="{421705B7-21B4-43B8-BC15-CAC5D02280CD}" type="pres">
      <dgm:prSet presAssocID="{ADA6641B-26C1-43F1-8BF0-67658B32CE85}" presName="dummy" presStyleCnt="0"/>
      <dgm:spPr/>
    </dgm:pt>
    <dgm:pt modelId="{8730640B-192A-47E1-8F0E-1FF8F4B07D5E}" type="pres">
      <dgm:prSet presAssocID="{6D7FFBE9-B993-4437-879B-09B6C5B14B28}" presName="sibTrans" presStyleLbl="sibTrans2D1" presStyleIdx="3" presStyleCnt="9"/>
      <dgm:spPr/>
    </dgm:pt>
    <dgm:pt modelId="{4E614EB8-5BE6-4E7D-9A75-F7FE72F49229}" type="pres">
      <dgm:prSet presAssocID="{125A71AC-F540-4403-9DE6-6D5B094CC17F}" presName="node" presStyleLbl="node1" presStyleIdx="4" presStyleCnt="9" custScaleX="159157" custScaleY="154369">
        <dgm:presLayoutVars>
          <dgm:bulletEnabled val="1"/>
        </dgm:presLayoutVars>
      </dgm:prSet>
      <dgm:spPr/>
    </dgm:pt>
    <dgm:pt modelId="{2E233040-C4FF-444A-8C8B-A8825AB2FA9B}" type="pres">
      <dgm:prSet presAssocID="{125A71AC-F540-4403-9DE6-6D5B094CC17F}" presName="dummy" presStyleCnt="0"/>
      <dgm:spPr/>
    </dgm:pt>
    <dgm:pt modelId="{F438BD67-7336-4B42-B5AC-6259964E1A44}" type="pres">
      <dgm:prSet presAssocID="{C7842DDA-FBD2-4EFD-9FFD-735A7316288A}" presName="sibTrans" presStyleLbl="sibTrans2D1" presStyleIdx="4" presStyleCnt="9"/>
      <dgm:spPr/>
    </dgm:pt>
    <dgm:pt modelId="{E465C5F2-48CA-4AE8-BED5-7B3F161B60B2}" type="pres">
      <dgm:prSet presAssocID="{167417A4-325B-400F-8BD4-902291F63DD8}" presName="node" presStyleLbl="node1" presStyleIdx="5" presStyleCnt="9" custScaleX="159157" custScaleY="154369">
        <dgm:presLayoutVars>
          <dgm:bulletEnabled val="1"/>
        </dgm:presLayoutVars>
      </dgm:prSet>
      <dgm:spPr/>
    </dgm:pt>
    <dgm:pt modelId="{4039C08E-E00A-41F2-BE44-2DC6812247FE}" type="pres">
      <dgm:prSet presAssocID="{167417A4-325B-400F-8BD4-902291F63DD8}" presName="dummy" presStyleCnt="0"/>
      <dgm:spPr/>
    </dgm:pt>
    <dgm:pt modelId="{D568770B-8FC8-4A5E-887B-D85F1953D79C}" type="pres">
      <dgm:prSet presAssocID="{0B5E85E2-177F-4BB5-9D15-C3C981FEB2AA}" presName="sibTrans" presStyleLbl="sibTrans2D1" presStyleIdx="5" presStyleCnt="9"/>
      <dgm:spPr/>
    </dgm:pt>
    <dgm:pt modelId="{7DD019E2-D995-4A79-8BD3-548A298D6F99}" type="pres">
      <dgm:prSet presAssocID="{51A3CB6E-6A2B-4EF8-A878-4CD136799B5E}" presName="node" presStyleLbl="node1" presStyleIdx="6" presStyleCnt="9" custScaleX="159157" custScaleY="154369">
        <dgm:presLayoutVars>
          <dgm:bulletEnabled val="1"/>
        </dgm:presLayoutVars>
      </dgm:prSet>
      <dgm:spPr/>
    </dgm:pt>
    <dgm:pt modelId="{61386B5F-E588-4CD5-AD21-20D01F4C6F35}" type="pres">
      <dgm:prSet presAssocID="{51A3CB6E-6A2B-4EF8-A878-4CD136799B5E}" presName="dummy" presStyleCnt="0"/>
      <dgm:spPr/>
    </dgm:pt>
    <dgm:pt modelId="{ED3AB9E2-D6F1-4867-B4CC-398C3EC53351}" type="pres">
      <dgm:prSet presAssocID="{87B11F06-6B52-4207-BE2B-DD731E775404}" presName="sibTrans" presStyleLbl="sibTrans2D1" presStyleIdx="6" presStyleCnt="9"/>
      <dgm:spPr/>
    </dgm:pt>
    <dgm:pt modelId="{A0DBFFCE-76DD-47B7-9B19-982BA837D2F3}" type="pres">
      <dgm:prSet presAssocID="{38F5E3A3-783F-44CE-956B-5F0653C2B6AD}" presName="node" presStyleLbl="node1" presStyleIdx="7" presStyleCnt="9" custScaleX="159157" custScaleY="154369">
        <dgm:presLayoutVars>
          <dgm:bulletEnabled val="1"/>
        </dgm:presLayoutVars>
      </dgm:prSet>
      <dgm:spPr/>
    </dgm:pt>
    <dgm:pt modelId="{53EB243C-0C2F-4593-9454-5EC5A79E7B4E}" type="pres">
      <dgm:prSet presAssocID="{38F5E3A3-783F-44CE-956B-5F0653C2B6AD}" presName="dummy" presStyleCnt="0"/>
      <dgm:spPr/>
    </dgm:pt>
    <dgm:pt modelId="{C3C780F4-B9E7-465C-905A-A861ED7C4C01}" type="pres">
      <dgm:prSet presAssocID="{3EE73F3A-311E-4707-A01D-6B5F5790EA7E}" presName="sibTrans" presStyleLbl="sibTrans2D1" presStyleIdx="7" presStyleCnt="9"/>
      <dgm:spPr/>
    </dgm:pt>
    <dgm:pt modelId="{77537F0B-CFE7-4AF0-8D7B-F128B8C0EDAA}" type="pres">
      <dgm:prSet presAssocID="{1BCC9749-EE9F-4A1C-84A8-0463DA6F43A6}" presName="node" presStyleLbl="node1" presStyleIdx="8" presStyleCnt="9" custScaleX="130520" custScaleY="131766">
        <dgm:presLayoutVars>
          <dgm:bulletEnabled val="1"/>
        </dgm:presLayoutVars>
      </dgm:prSet>
      <dgm:spPr/>
    </dgm:pt>
    <dgm:pt modelId="{04368106-30D7-4A65-BC04-4FFE3E527433}" type="pres">
      <dgm:prSet presAssocID="{1BCC9749-EE9F-4A1C-84A8-0463DA6F43A6}" presName="dummy" presStyleCnt="0"/>
      <dgm:spPr/>
    </dgm:pt>
    <dgm:pt modelId="{D3839F4A-AA80-450C-A435-F82FAF0F2888}" type="pres">
      <dgm:prSet presAssocID="{BB5C5177-E88F-4C53-BBC4-1DD7150F7E03}" presName="sibTrans" presStyleLbl="sibTrans2D1" presStyleIdx="8" presStyleCnt="9"/>
      <dgm:spPr/>
    </dgm:pt>
  </dgm:ptLst>
  <dgm:cxnLst>
    <dgm:cxn modelId="{10595805-BC2E-4EAD-A91A-19318CBF577F}" srcId="{552DE72F-6C67-4075-89C5-96B00BB43B6A}" destId="{125A71AC-F540-4403-9DE6-6D5B094CC17F}" srcOrd="4" destOrd="0" parTransId="{7B1D3D89-BE5C-4716-8966-22CB28FCD911}" sibTransId="{C7842DDA-FBD2-4EFD-9FFD-735A7316288A}"/>
    <dgm:cxn modelId="{F8C2E40B-9F10-4F71-92AE-9907CA75FFAA}" type="presOf" srcId="{57C7164C-9232-457F-987C-E2494BD37253}" destId="{7DFD173A-A849-4BFD-9D1D-8FA5F5BC5E03}" srcOrd="0" destOrd="0" presId="urn:microsoft.com/office/officeart/2005/8/layout/radial6"/>
    <dgm:cxn modelId="{F478960C-662D-455A-BB35-CEF0C94502C6}" type="presOf" srcId="{1BCC9749-EE9F-4A1C-84A8-0463DA6F43A6}" destId="{77537F0B-CFE7-4AF0-8D7B-F128B8C0EDAA}" srcOrd="0" destOrd="0" presId="urn:microsoft.com/office/officeart/2005/8/layout/radial6"/>
    <dgm:cxn modelId="{5DF4C61F-275F-49D9-A0E9-1AEA6EE5C793}" srcId="{552DE72F-6C67-4075-89C5-96B00BB43B6A}" destId="{ADA6641B-26C1-43F1-8BF0-67658B32CE85}" srcOrd="3" destOrd="0" parTransId="{44FC2B69-3E91-4F64-9D85-9E6F8694CA1A}" sibTransId="{6D7FFBE9-B993-4437-879B-09B6C5B14B28}"/>
    <dgm:cxn modelId="{647A8D26-7DEA-4F67-B3F2-C53EA2CCBFB0}" type="presOf" srcId="{9E2C3515-7942-4F59-8F50-856305848523}" destId="{AA3B7969-2958-42A5-85D2-D6FE135354FD}" srcOrd="0" destOrd="0" presId="urn:microsoft.com/office/officeart/2005/8/layout/radial6"/>
    <dgm:cxn modelId="{00A0DE26-C45C-4E48-962C-DFD02C6F7756}" type="presOf" srcId="{67E89149-33C2-411C-B217-945617857A2D}" destId="{F4679889-5388-4846-AB91-3B33ED47E10A}" srcOrd="0" destOrd="0" presId="urn:microsoft.com/office/officeart/2005/8/layout/radial6"/>
    <dgm:cxn modelId="{2469672B-28B7-4B45-9940-C1C4E3503151}" srcId="{552DE72F-6C67-4075-89C5-96B00BB43B6A}" destId="{D765B3CF-24D8-4235-A51F-C3C3513E34B8}" srcOrd="2" destOrd="0" parTransId="{F13F1177-4614-48B5-813A-A1CAAE6B9A22}" sibTransId="{D5811041-E3A2-45A7-B3BD-6ECF499A7D11}"/>
    <dgm:cxn modelId="{11D73240-DAF2-42D2-81E0-B6E4437E0096}" type="presOf" srcId="{87B11F06-6B52-4207-BE2B-DD731E775404}" destId="{ED3AB9E2-D6F1-4867-B4CC-398C3EC53351}" srcOrd="0" destOrd="0" presId="urn:microsoft.com/office/officeart/2005/8/layout/radial6"/>
    <dgm:cxn modelId="{1073E866-7E66-4DC1-96F3-B7A969445FEC}" type="presOf" srcId="{3E0B965F-1D9D-4942-9C48-34998F5D4701}" destId="{2C0E3185-5761-49F1-8E41-FE3BCB4F7D3F}" srcOrd="0" destOrd="0" presId="urn:microsoft.com/office/officeart/2005/8/layout/radial6"/>
    <dgm:cxn modelId="{2B49C96A-D3C5-4FB8-9951-7426027D6719}" srcId="{552DE72F-6C67-4075-89C5-96B00BB43B6A}" destId="{51A3CB6E-6A2B-4EF8-A878-4CD136799B5E}" srcOrd="6" destOrd="0" parTransId="{B0C13A82-7557-4696-8140-CACDE7D99FFB}" sibTransId="{87B11F06-6B52-4207-BE2B-DD731E775404}"/>
    <dgm:cxn modelId="{E655EE6B-9DBE-4158-BE30-176D1EBE7D8F}" type="presOf" srcId="{2734C44A-4642-4746-BCDB-058CB7F6E0A4}" destId="{5EF78258-BB56-404E-ABB0-D21E27ECB8A7}" srcOrd="0" destOrd="0" presId="urn:microsoft.com/office/officeart/2005/8/layout/radial6"/>
    <dgm:cxn modelId="{429DFD71-9C5B-4CF1-A039-5D37928863C4}" type="presOf" srcId="{D5811041-E3A2-45A7-B3BD-6ECF499A7D11}" destId="{F76FBEE7-590E-47AA-A50C-C3D4E4852BCA}" srcOrd="0" destOrd="0" presId="urn:microsoft.com/office/officeart/2005/8/layout/radial6"/>
    <dgm:cxn modelId="{77E00774-1A42-4D71-B6E2-2681E0D81556}" srcId="{552DE72F-6C67-4075-89C5-96B00BB43B6A}" destId="{57C7164C-9232-457F-987C-E2494BD37253}" srcOrd="0" destOrd="0" parTransId="{236D341E-8794-4039-938F-5C34012287D6}" sibTransId="{9E2C3515-7942-4F59-8F50-856305848523}"/>
    <dgm:cxn modelId="{51152E77-F24A-4EDC-BBE9-0F4239FDCCB2}" type="presOf" srcId="{D765B3CF-24D8-4235-A51F-C3C3513E34B8}" destId="{D73F0A6B-630D-4B8B-943B-920EC7AE0D7D}" srcOrd="0" destOrd="0" presId="urn:microsoft.com/office/officeart/2005/8/layout/radial6"/>
    <dgm:cxn modelId="{1F96FF57-8612-4E67-8A64-95222B6495A8}" srcId="{552DE72F-6C67-4075-89C5-96B00BB43B6A}" destId="{38F5E3A3-783F-44CE-956B-5F0653C2B6AD}" srcOrd="7" destOrd="0" parTransId="{09DAEE99-10B1-4420-A451-B7E144E36033}" sibTransId="{3EE73F3A-311E-4707-A01D-6B5F5790EA7E}"/>
    <dgm:cxn modelId="{128FB15A-D72D-4E20-8615-02ED30F51514}" type="presOf" srcId="{125A71AC-F540-4403-9DE6-6D5B094CC17F}" destId="{4E614EB8-5BE6-4E7D-9A75-F7FE72F49229}" srcOrd="0" destOrd="0" presId="urn:microsoft.com/office/officeart/2005/8/layout/radial6"/>
    <dgm:cxn modelId="{FAA5AC8E-C06F-445B-8F5B-932CA13BD5EA}" srcId="{552DE72F-6C67-4075-89C5-96B00BB43B6A}" destId="{1BCC9749-EE9F-4A1C-84A8-0463DA6F43A6}" srcOrd="8" destOrd="0" parTransId="{561CB485-383E-4381-91BF-733D48014C8D}" sibTransId="{BB5C5177-E88F-4C53-BBC4-1DD7150F7E03}"/>
    <dgm:cxn modelId="{6F077495-526A-42DF-A656-05BD8144A0B7}" type="presOf" srcId="{38F5E3A3-783F-44CE-956B-5F0653C2B6AD}" destId="{A0DBFFCE-76DD-47B7-9B19-982BA837D2F3}" srcOrd="0" destOrd="0" presId="urn:microsoft.com/office/officeart/2005/8/layout/radial6"/>
    <dgm:cxn modelId="{EF9623A1-301D-4957-85E7-FD398BFF4139}" srcId="{2734C44A-4642-4746-BCDB-058CB7F6E0A4}" destId="{552DE72F-6C67-4075-89C5-96B00BB43B6A}" srcOrd="0" destOrd="0" parTransId="{3815034A-8312-4F78-8F7D-C4681D5DF857}" sibTransId="{DAA33EF7-B7C2-4E11-B557-81BF45EC3372}"/>
    <dgm:cxn modelId="{81635FA2-54CA-4F1B-96FA-E6B40A87FB0F}" type="presOf" srcId="{6D7FFBE9-B993-4437-879B-09B6C5B14B28}" destId="{8730640B-192A-47E1-8F0E-1FF8F4B07D5E}" srcOrd="0" destOrd="0" presId="urn:microsoft.com/office/officeart/2005/8/layout/radial6"/>
    <dgm:cxn modelId="{8FCF3DA3-7DBF-4F45-9A1E-AC8D165D8697}" type="presOf" srcId="{167417A4-325B-400F-8BD4-902291F63DD8}" destId="{E465C5F2-48CA-4AE8-BED5-7B3F161B60B2}" srcOrd="0" destOrd="0" presId="urn:microsoft.com/office/officeart/2005/8/layout/radial6"/>
    <dgm:cxn modelId="{A24B6CA8-3EE9-4D7F-ABB9-A2F202A5CF43}" type="presOf" srcId="{3EE73F3A-311E-4707-A01D-6B5F5790EA7E}" destId="{C3C780F4-B9E7-465C-905A-A861ED7C4C01}" srcOrd="0" destOrd="0" presId="urn:microsoft.com/office/officeart/2005/8/layout/radial6"/>
    <dgm:cxn modelId="{9F4F5CBB-962D-40C2-95B4-D15DE272F0D1}" srcId="{552DE72F-6C67-4075-89C5-96B00BB43B6A}" destId="{167417A4-325B-400F-8BD4-902291F63DD8}" srcOrd="5" destOrd="0" parTransId="{D32110E2-DF01-4C43-A161-B4A374125A45}" sibTransId="{0B5E85E2-177F-4BB5-9D15-C3C981FEB2AA}"/>
    <dgm:cxn modelId="{F41062C7-381B-49AD-BC5C-E67439B0EA38}" type="presOf" srcId="{ADA6641B-26C1-43F1-8BF0-67658B32CE85}" destId="{E3B84031-21DF-4057-8195-85C3DD0F42F1}" srcOrd="0" destOrd="0" presId="urn:microsoft.com/office/officeart/2005/8/layout/radial6"/>
    <dgm:cxn modelId="{F76212DD-D007-48FD-8911-D9AD23168D60}" type="presOf" srcId="{BB5C5177-E88F-4C53-BBC4-1DD7150F7E03}" destId="{D3839F4A-AA80-450C-A435-F82FAF0F2888}" srcOrd="0" destOrd="0" presId="urn:microsoft.com/office/officeart/2005/8/layout/radial6"/>
    <dgm:cxn modelId="{99BF91DE-28CE-452B-9EB9-7B75D2624701}" type="presOf" srcId="{C7842DDA-FBD2-4EFD-9FFD-735A7316288A}" destId="{F438BD67-7336-4B42-B5AC-6259964E1A44}" srcOrd="0" destOrd="0" presId="urn:microsoft.com/office/officeart/2005/8/layout/radial6"/>
    <dgm:cxn modelId="{13A55FE2-2B2D-4AC0-AE8E-B82FAA596649}" type="presOf" srcId="{0B5E85E2-177F-4BB5-9D15-C3C981FEB2AA}" destId="{D568770B-8FC8-4A5E-887B-D85F1953D79C}" srcOrd="0" destOrd="0" presId="urn:microsoft.com/office/officeart/2005/8/layout/radial6"/>
    <dgm:cxn modelId="{111B76E6-D776-4928-9A59-FAFB4C573A33}" srcId="{552DE72F-6C67-4075-89C5-96B00BB43B6A}" destId="{67E89149-33C2-411C-B217-945617857A2D}" srcOrd="1" destOrd="0" parTransId="{C91AD17A-D78C-4787-9499-922B44F8DB00}" sibTransId="{3E0B965F-1D9D-4942-9C48-34998F5D4701}"/>
    <dgm:cxn modelId="{6A333DFD-1FF0-43C0-83D2-8C9423109D1C}" type="presOf" srcId="{552DE72F-6C67-4075-89C5-96B00BB43B6A}" destId="{72F2B3BE-541C-464B-B6A9-0A0113CDF107}" srcOrd="0" destOrd="0" presId="urn:microsoft.com/office/officeart/2005/8/layout/radial6"/>
    <dgm:cxn modelId="{B990ADFE-0B5F-4F8B-B2FC-EBB0D81A5F31}" type="presOf" srcId="{51A3CB6E-6A2B-4EF8-A878-4CD136799B5E}" destId="{7DD019E2-D995-4A79-8BD3-548A298D6F99}" srcOrd="0" destOrd="0" presId="urn:microsoft.com/office/officeart/2005/8/layout/radial6"/>
    <dgm:cxn modelId="{B931EBF6-F05E-41D2-B236-3BA189E9C641}" type="presParOf" srcId="{5EF78258-BB56-404E-ABB0-D21E27ECB8A7}" destId="{72F2B3BE-541C-464B-B6A9-0A0113CDF107}" srcOrd="0" destOrd="0" presId="urn:microsoft.com/office/officeart/2005/8/layout/radial6"/>
    <dgm:cxn modelId="{F7ECDDF1-FF6C-4B5A-9A80-39CC0A2AF1E6}" type="presParOf" srcId="{5EF78258-BB56-404E-ABB0-D21E27ECB8A7}" destId="{7DFD173A-A849-4BFD-9D1D-8FA5F5BC5E03}" srcOrd="1" destOrd="0" presId="urn:microsoft.com/office/officeart/2005/8/layout/radial6"/>
    <dgm:cxn modelId="{7CBE7711-42A8-43C6-9FEA-D247FB3F1C03}" type="presParOf" srcId="{5EF78258-BB56-404E-ABB0-D21E27ECB8A7}" destId="{5557CFC6-F227-49B8-9354-35932F97DBED}" srcOrd="2" destOrd="0" presId="urn:microsoft.com/office/officeart/2005/8/layout/radial6"/>
    <dgm:cxn modelId="{CEEBFEFE-06D1-461E-A109-D5A73C03FF75}" type="presParOf" srcId="{5EF78258-BB56-404E-ABB0-D21E27ECB8A7}" destId="{AA3B7969-2958-42A5-85D2-D6FE135354FD}" srcOrd="3" destOrd="0" presId="urn:microsoft.com/office/officeart/2005/8/layout/radial6"/>
    <dgm:cxn modelId="{D9D9EC9E-76CE-4622-A118-F200F0E79CAB}" type="presParOf" srcId="{5EF78258-BB56-404E-ABB0-D21E27ECB8A7}" destId="{F4679889-5388-4846-AB91-3B33ED47E10A}" srcOrd="4" destOrd="0" presId="urn:microsoft.com/office/officeart/2005/8/layout/radial6"/>
    <dgm:cxn modelId="{1AE849D7-8CDC-448A-AA9A-CB94E13D188F}" type="presParOf" srcId="{5EF78258-BB56-404E-ABB0-D21E27ECB8A7}" destId="{490F7757-EACE-489C-985A-41EC1F4D60EB}" srcOrd="5" destOrd="0" presId="urn:microsoft.com/office/officeart/2005/8/layout/radial6"/>
    <dgm:cxn modelId="{58437C7D-F3C5-4C62-9DD7-1A4076FE2FD4}" type="presParOf" srcId="{5EF78258-BB56-404E-ABB0-D21E27ECB8A7}" destId="{2C0E3185-5761-49F1-8E41-FE3BCB4F7D3F}" srcOrd="6" destOrd="0" presId="urn:microsoft.com/office/officeart/2005/8/layout/radial6"/>
    <dgm:cxn modelId="{DE87834D-C150-4641-B5A9-2DB58187A018}" type="presParOf" srcId="{5EF78258-BB56-404E-ABB0-D21E27ECB8A7}" destId="{D73F0A6B-630D-4B8B-943B-920EC7AE0D7D}" srcOrd="7" destOrd="0" presId="urn:microsoft.com/office/officeart/2005/8/layout/radial6"/>
    <dgm:cxn modelId="{ED486329-0949-4E47-99FC-BCB434FCBC5B}" type="presParOf" srcId="{5EF78258-BB56-404E-ABB0-D21E27ECB8A7}" destId="{CD61E6DF-1C9D-42BD-8E59-3588621CD27F}" srcOrd="8" destOrd="0" presId="urn:microsoft.com/office/officeart/2005/8/layout/radial6"/>
    <dgm:cxn modelId="{A3E256FC-6C46-42B0-BE9B-2858184942EC}" type="presParOf" srcId="{5EF78258-BB56-404E-ABB0-D21E27ECB8A7}" destId="{F76FBEE7-590E-47AA-A50C-C3D4E4852BCA}" srcOrd="9" destOrd="0" presId="urn:microsoft.com/office/officeart/2005/8/layout/radial6"/>
    <dgm:cxn modelId="{A576937C-CF23-41D1-8938-C470362B6FCA}" type="presParOf" srcId="{5EF78258-BB56-404E-ABB0-D21E27ECB8A7}" destId="{E3B84031-21DF-4057-8195-85C3DD0F42F1}" srcOrd="10" destOrd="0" presId="urn:microsoft.com/office/officeart/2005/8/layout/radial6"/>
    <dgm:cxn modelId="{C0642CF1-3262-4C2C-90BB-FCECB2072491}" type="presParOf" srcId="{5EF78258-BB56-404E-ABB0-D21E27ECB8A7}" destId="{421705B7-21B4-43B8-BC15-CAC5D02280CD}" srcOrd="11" destOrd="0" presId="urn:microsoft.com/office/officeart/2005/8/layout/radial6"/>
    <dgm:cxn modelId="{BA378987-F047-4D42-A194-3D180A2734D6}" type="presParOf" srcId="{5EF78258-BB56-404E-ABB0-D21E27ECB8A7}" destId="{8730640B-192A-47E1-8F0E-1FF8F4B07D5E}" srcOrd="12" destOrd="0" presId="urn:microsoft.com/office/officeart/2005/8/layout/radial6"/>
    <dgm:cxn modelId="{6157D949-3060-493D-A819-67CB2F4BB03D}" type="presParOf" srcId="{5EF78258-BB56-404E-ABB0-D21E27ECB8A7}" destId="{4E614EB8-5BE6-4E7D-9A75-F7FE72F49229}" srcOrd="13" destOrd="0" presId="urn:microsoft.com/office/officeart/2005/8/layout/radial6"/>
    <dgm:cxn modelId="{8545F208-5A1A-4F1E-A971-338418F0EF4B}" type="presParOf" srcId="{5EF78258-BB56-404E-ABB0-D21E27ECB8A7}" destId="{2E233040-C4FF-444A-8C8B-A8825AB2FA9B}" srcOrd="14" destOrd="0" presId="urn:microsoft.com/office/officeart/2005/8/layout/radial6"/>
    <dgm:cxn modelId="{8EAB404F-1EA6-4423-BA5B-5A51E69F578B}" type="presParOf" srcId="{5EF78258-BB56-404E-ABB0-D21E27ECB8A7}" destId="{F438BD67-7336-4B42-B5AC-6259964E1A44}" srcOrd="15" destOrd="0" presId="urn:microsoft.com/office/officeart/2005/8/layout/radial6"/>
    <dgm:cxn modelId="{3E05FDA7-2176-4370-AEA8-051878578DE6}" type="presParOf" srcId="{5EF78258-BB56-404E-ABB0-D21E27ECB8A7}" destId="{E465C5F2-48CA-4AE8-BED5-7B3F161B60B2}" srcOrd="16" destOrd="0" presId="urn:microsoft.com/office/officeart/2005/8/layout/radial6"/>
    <dgm:cxn modelId="{FBBC32C0-C935-4803-B869-A93E53445D72}" type="presParOf" srcId="{5EF78258-BB56-404E-ABB0-D21E27ECB8A7}" destId="{4039C08E-E00A-41F2-BE44-2DC6812247FE}" srcOrd="17" destOrd="0" presId="urn:microsoft.com/office/officeart/2005/8/layout/radial6"/>
    <dgm:cxn modelId="{49CB2A02-E1D4-4DF6-8A90-05B7FDBAE294}" type="presParOf" srcId="{5EF78258-BB56-404E-ABB0-D21E27ECB8A7}" destId="{D568770B-8FC8-4A5E-887B-D85F1953D79C}" srcOrd="18" destOrd="0" presId="urn:microsoft.com/office/officeart/2005/8/layout/radial6"/>
    <dgm:cxn modelId="{3344EED5-5A00-4228-AA18-ED93A8DD330B}" type="presParOf" srcId="{5EF78258-BB56-404E-ABB0-D21E27ECB8A7}" destId="{7DD019E2-D995-4A79-8BD3-548A298D6F99}" srcOrd="19" destOrd="0" presId="urn:microsoft.com/office/officeart/2005/8/layout/radial6"/>
    <dgm:cxn modelId="{FF294ED3-C6E5-4149-8839-38BD4C6FA267}" type="presParOf" srcId="{5EF78258-BB56-404E-ABB0-D21E27ECB8A7}" destId="{61386B5F-E588-4CD5-AD21-20D01F4C6F35}" srcOrd="20" destOrd="0" presId="urn:microsoft.com/office/officeart/2005/8/layout/radial6"/>
    <dgm:cxn modelId="{CBDAA155-9023-4F4E-BE36-0E0B7528F01E}" type="presParOf" srcId="{5EF78258-BB56-404E-ABB0-D21E27ECB8A7}" destId="{ED3AB9E2-D6F1-4867-B4CC-398C3EC53351}" srcOrd="21" destOrd="0" presId="urn:microsoft.com/office/officeart/2005/8/layout/radial6"/>
    <dgm:cxn modelId="{647E77CF-547D-439E-BD5B-428A90224BB5}" type="presParOf" srcId="{5EF78258-BB56-404E-ABB0-D21E27ECB8A7}" destId="{A0DBFFCE-76DD-47B7-9B19-982BA837D2F3}" srcOrd="22" destOrd="0" presId="urn:microsoft.com/office/officeart/2005/8/layout/radial6"/>
    <dgm:cxn modelId="{74E0F37B-A7C8-49CD-B64A-AC313CEBEED6}" type="presParOf" srcId="{5EF78258-BB56-404E-ABB0-D21E27ECB8A7}" destId="{53EB243C-0C2F-4593-9454-5EC5A79E7B4E}" srcOrd="23" destOrd="0" presId="urn:microsoft.com/office/officeart/2005/8/layout/radial6"/>
    <dgm:cxn modelId="{58076997-8A3A-4210-9761-9837D559250C}" type="presParOf" srcId="{5EF78258-BB56-404E-ABB0-D21E27ECB8A7}" destId="{C3C780F4-B9E7-465C-905A-A861ED7C4C01}" srcOrd="24" destOrd="0" presId="urn:microsoft.com/office/officeart/2005/8/layout/radial6"/>
    <dgm:cxn modelId="{A0032879-45AE-432D-9C0D-6058C10FEFC3}" type="presParOf" srcId="{5EF78258-BB56-404E-ABB0-D21E27ECB8A7}" destId="{77537F0B-CFE7-4AF0-8D7B-F128B8C0EDAA}" srcOrd="25" destOrd="0" presId="urn:microsoft.com/office/officeart/2005/8/layout/radial6"/>
    <dgm:cxn modelId="{7E8874C2-C0CE-459B-90E8-2AB8356FE57D}" type="presParOf" srcId="{5EF78258-BB56-404E-ABB0-D21E27ECB8A7}" destId="{04368106-30D7-4A65-BC04-4FFE3E527433}" srcOrd="26" destOrd="0" presId="urn:microsoft.com/office/officeart/2005/8/layout/radial6"/>
    <dgm:cxn modelId="{18A0BD7A-7ADE-49AA-86C2-72D181DB2B59}" type="presParOf" srcId="{5EF78258-BB56-404E-ABB0-D21E27ECB8A7}" destId="{D3839F4A-AA80-450C-A435-F82FAF0F2888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9F4A-AA80-450C-A435-F82FAF0F2888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780F4-B9E7-465C-905A-A861ED7C4C01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AB9E2-D6F1-4867-B4CC-398C3EC53351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8770B-8FC8-4A5E-887B-D85F1953D79C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8BD67-7336-4B42-B5AC-6259964E1A44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0640B-192A-47E1-8F0E-1FF8F4B07D5E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FBEE7-590E-47AA-A50C-C3D4E4852BCA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3185-5761-49F1-8E41-FE3BCB4F7D3F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B7969-2958-42A5-85D2-D6FE135354FD}">
      <dsp:nvSpPr>
        <dsp:cNvPr id="0" name=""/>
        <dsp:cNvSpPr/>
      </dsp:nvSpPr>
      <dsp:spPr>
        <a:xfrm>
          <a:off x="2738540" y="368923"/>
          <a:ext cx="3724068" cy="3724068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B3BE-541C-464B-B6A9-0A0113CDF107}">
      <dsp:nvSpPr>
        <dsp:cNvPr id="0" name=""/>
        <dsp:cNvSpPr/>
      </dsp:nvSpPr>
      <dsp:spPr>
        <a:xfrm>
          <a:off x="4035611" y="1665994"/>
          <a:ext cx="1129926" cy="112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UK road safety</a:t>
          </a:r>
        </a:p>
      </dsp:txBody>
      <dsp:txXfrm>
        <a:off x="4201085" y="1831468"/>
        <a:ext cx="798978" cy="798978"/>
      </dsp:txXfrm>
    </dsp:sp>
    <dsp:sp modelId="{7DFD173A-A849-4BFD-9D1D-8FA5F5BC5E03}">
      <dsp:nvSpPr>
        <dsp:cNvPr id="0" name=""/>
        <dsp:cNvSpPr/>
      </dsp:nvSpPr>
      <dsp:spPr>
        <a:xfrm>
          <a:off x="3971150" y="-213092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British Statement</a:t>
          </a:r>
        </a:p>
      </dsp:txBody>
      <dsp:txXfrm>
        <a:off x="4155504" y="-34284"/>
        <a:ext cx="890141" cy="863363"/>
      </dsp:txXfrm>
    </dsp:sp>
    <dsp:sp modelId="{F4679889-5388-4846-AB91-3B33ED47E10A}">
      <dsp:nvSpPr>
        <dsp:cNvPr id="0" name=""/>
        <dsp:cNvSpPr/>
      </dsp:nvSpPr>
      <dsp:spPr>
        <a:xfrm>
          <a:off x="5149739" y="215879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Wales, Scotland and N Ireland</a:t>
          </a:r>
        </a:p>
      </dsp:txBody>
      <dsp:txXfrm>
        <a:off x="5334093" y="394687"/>
        <a:ext cx="890141" cy="863363"/>
      </dsp:txXfrm>
    </dsp:sp>
    <dsp:sp modelId="{D73F0A6B-630D-4B8B-943B-920EC7AE0D7D}">
      <dsp:nvSpPr>
        <dsp:cNvPr id="0" name=""/>
        <dsp:cNvSpPr/>
      </dsp:nvSpPr>
      <dsp:spPr>
        <a:xfrm>
          <a:off x="5776854" y="1302073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Local authorities / TfL</a:t>
          </a:r>
        </a:p>
      </dsp:txBody>
      <dsp:txXfrm>
        <a:off x="5961208" y="1480881"/>
        <a:ext cx="890141" cy="863363"/>
      </dsp:txXfrm>
    </dsp:sp>
    <dsp:sp modelId="{E3B84031-21DF-4057-8195-85C3DD0F42F1}">
      <dsp:nvSpPr>
        <dsp:cNvPr id="0" name=""/>
        <dsp:cNvSpPr/>
      </dsp:nvSpPr>
      <dsp:spPr>
        <a:xfrm>
          <a:off x="5559059" y="2537248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International / EU</a:t>
          </a:r>
        </a:p>
      </dsp:txBody>
      <dsp:txXfrm>
        <a:off x="5743413" y="2716056"/>
        <a:ext cx="890141" cy="863363"/>
      </dsp:txXfrm>
    </dsp:sp>
    <dsp:sp modelId="{4E614EB8-5BE6-4E7D-9A75-F7FE72F49229}">
      <dsp:nvSpPr>
        <dsp:cNvPr id="0" name=""/>
        <dsp:cNvSpPr/>
      </dsp:nvSpPr>
      <dsp:spPr>
        <a:xfrm>
          <a:off x="4598264" y="3343451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Police, Fire and Rescue Service, NHS</a:t>
          </a:r>
        </a:p>
      </dsp:txBody>
      <dsp:txXfrm>
        <a:off x="4782618" y="3522259"/>
        <a:ext cx="890141" cy="863363"/>
      </dsp:txXfrm>
    </dsp:sp>
    <dsp:sp modelId="{E465C5F2-48CA-4AE8-BED5-7B3F161B60B2}">
      <dsp:nvSpPr>
        <dsp:cNvPr id="0" name=""/>
        <dsp:cNvSpPr/>
      </dsp:nvSpPr>
      <dsp:spPr>
        <a:xfrm>
          <a:off x="3344035" y="3343451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Business and industry bodies</a:t>
          </a:r>
        </a:p>
      </dsp:txBody>
      <dsp:txXfrm>
        <a:off x="3528389" y="3522259"/>
        <a:ext cx="890141" cy="863363"/>
      </dsp:txXfrm>
    </dsp:sp>
    <dsp:sp modelId="{7DD019E2-D995-4A79-8BD3-548A298D6F99}">
      <dsp:nvSpPr>
        <dsp:cNvPr id="0" name=""/>
        <dsp:cNvSpPr/>
      </dsp:nvSpPr>
      <dsp:spPr>
        <a:xfrm>
          <a:off x="2383240" y="2537248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Road safety bodies and charities</a:t>
          </a:r>
        </a:p>
      </dsp:txBody>
      <dsp:txXfrm>
        <a:off x="2567594" y="2716056"/>
        <a:ext cx="890141" cy="863363"/>
      </dsp:txXfrm>
    </dsp:sp>
    <dsp:sp modelId="{A0DBFFCE-76DD-47B7-9B19-982BA837D2F3}">
      <dsp:nvSpPr>
        <dsp:cNvPr id="0" name=""/>
        <dsp:cNvSpPr/>
      </dsp:nvSpPr>
      <dsp:spPr>
        <a:xfrm>
          <a:off x="2165445" y="1302073"/>
          <a:ext cx="1258849" cy="122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Highways England</a:t>
          </a:r>
        </a:p>
      </dsp:txBody>
      <dsp:txXfrm>
        <a:off x="2349799" y="1480881"/>
        <a:ext cx="890141" cy="863363"/>
      </dsp:txXfrm>
    </dsp:sp>
    <dsp:sp modelId="{77537F0B-CFE7-4AF0-8D7B-F128B8C0EDAA}">
      <dsp:nvSpPr>
        <dsp:cNvPr id="0" name=""/>
        <dsp:cNvSpPr/>
      </dsp:nvSpPr>
      <dsp:spPr>
        <a:xfrm>
          <a:off x="2905812" y="305268"/>
          <a:ext cx="1032345" cy="1042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DVSA / DVLA</a:t>
          </a:r>
        </a:p>
      </dsp:txBody>
      <dsp:txXfrm>
        <a:off x="3056995" y="457895"/>
        <a:ext cx="729979" cy="73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D49B-C115-46FC-B4D3-EDA39ED52A71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2FB-8573-4967-B455-B404A055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Add in 2015 performance data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52FB-8573-4967-B455-B404A0554E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FF9933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rgbClr val="03466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FF9933">
              <a:alpha val="73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0346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2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0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5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0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2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" y="0"/>
            <a:ext cx="120952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90" y="365125"/>
            <a:ext cx="920090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476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890" y="1825625"/>
            <a:ext cx="9200910" cy="4351338"/>
          </a:xfrm>
        </p:spPr>
        <p:txBody>
          <a:bodyPr/>
          <a:lstStyle>
            <a:lvl1pPr>
              <a:defRPr>
                <a:solidFill>
                  <a:srgbClr val="476D7F"/>
                </a:solidFill>
              </a:defRPr>
            </a:lvl1pPr>
            <a:lvl2pPr>
              <a:defRPr>
                <a:solidFill>
                  <a:srgbClr val="476D7F"/>
                </a:solidFill>
              </a:defRPr>
            </a:lvl2pPr>
            <a:lvl3pPr>
              <a:defRPr>
                <a:solidFill>
                  <a:srgbClr val="476D7F"/>
                </a:solidFill>
              </a:defRPr>
            </a:lvl3pPr>
            <a:lvl4pPr>
              <a:defRPr>
                <a:solidFill>
                  <a:srgbClr val="476D7F"/>
                </a:solidFill>
              </a:defRPr>
            </a:lvl4pPr>
            <a:lvl5pPr>
              <a:defRPr>
                <a:solidFill>
                  <a:srgbClr val="476D7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841"/>
            <a:ext cx="12192000" cy="6912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086" y="365125"/>
            <a:ext cx="9015713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476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086" y="1825625"/>
            <a:ext cx="9015714" cy="4351338"/>
          </a:xfrm>
        </p:spPr>
        <p:txBody>
          <a:bodyPr/>
          <a:lstStyle>
            <a:lvl1pPr>
              <a:defRPr>
                <a:solidFill>
                  <a:srgbClr val="476D7F"/>
                </a:solidFill>
              </a:defRPr>
            </a:lvl1pPr>
            <a:lvl2pPr>
              <a:defRPr>
                <a:solidFill>
                  <a:srgbClr val="476D7F"/>
                </a:solidFill>
              </a:defRPr>
            </a:lvl2pPr>
            <a:lvl3pPr>
              <a:defRPr>
                <a:solidFill>
                  <a:srgbClr val="476D7F"/>
                </a:solidFill>
              </a:defRPr>
            </a:lvl3pPr>
            <a:lvl4pPr>
              <a:defRPr>
                <a:solidFill>
                  <a:srgbClr val="476D7F"/>
                </a:solidFill>
              </a:defRPr>
            </a:lvl4pPr>
            <a:lvl5pPr>
              <a:defRPr>
                <a:solidFill>
                  <a:srgbClr val="476D7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669175"/>
            <a:ext cx="9344025" cy="1622832"/>
          </a:xfrm>
          <a:prstGeom prst="roundRect">
            <a:avLst>
              <a:gd name="adj" fmla="val 6682"/>
            </a:avLst>
          </a:prstGeom>
          <a:solidFill>
            <a:srgbClr val="1A325E">
              <a:alpha val="73000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28532"/>
            <a:ext cx="9344025" cy="590188"/>
          </a:xfrm>
          <a:prstGeom prst="roundRect">
            <a:avLst/>
          </a:prstGeom>
          <a:solidFill>
            <a:srgbClr val="1B8DCC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4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19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A32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325E"/>
                </a:solidFill>
              </a:defRPr>
            </a:lvl1pPr>
            <a:lvl2pPr>
              <a:defRPr>
                <a:solidFill>
                  <a:srgbClr val="1A325E"/>
                </a:solidFill>
              </a:defRPr>
            </a:lvl2pPr>
            <a:lvl3pPr>
              <a:defRPr>
                <a:solidFill>
                  <a:srgbClr val="1A325E"/>
                </a:solidFill>
              </a:defRPr>
            </a:lvl3pPr>
            <a:lvl4pPr>
              <a:defRPr>
                <a:solidFill>
                  <a:srgbClr val="1A325E"/>
                </a:solidFill>
              </a:defRPr>
            </a:lvl4pPr>
            <a:lvl5pPr>
              <a:defRPr>
                <a:solidFill>
                  <a:srgbClr val="1A325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A32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325E"/>
                </a:solidFill>
              </a:defRPr>
            </a:lvl1pPr>
            <a:lvl2pPr>
              <a:defRPr>
                <a:solidFill>
                  <a:srgbClr val="1A325E"/>
                </a:solidFill>
              </a:defRPr>
            </a:lvl2pPr>
            <a:lvl3pPr>
              <a:defRPr>
                <a:solidFill>
                  <a:srgbClr val="1A325E"/>
                </a:solidFill>
              </a:defRPr>
            </a:lvl3pPr>
            <a:lvl4pPr>
              <a:defRPr>
                <a:solidFill>
                  <a:srgbClr val="1A325E"/>
                </a:solidFill>
              </a:defRPr>
            </a:lvl4pPr>
            <a:lvl5pPr>
              <a:defRPr>
                <a:solidFill>
                  <a:srgbClr val="1A325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9C0D-2DF6-459F-8B66-1B8DF8B07C65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12D7-8D81-4A12-A841-D2861FBD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6" r:id="rId7"/>
    <p:sldLayoutId id="2147483662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" y="6282329"/>
            <a:ext cx="1220574" cy="253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140" y="248478"/>
            <a:ext cx="10717552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Click to edit – Arial 32pt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1762823"/>
            <a:ext cx="10717552" cy="4148161"/>
          </a:xfrm>
          <a:prstGeom prst="rect">
            <a:avLst/>
          </a:prstGeom>
        </p:spPr>
        <p:txBody>
          <a:bodyPr vert="horz" lIns="0" tIns="0" rIns="0" bIns="0" numCol="1" spcCol="156773" rtlCol="0">
            <a:normAutofit/>
          </a:bodyPr>
          <a:lstStyle/>
          <a:p>
            <a:pPr lvl="0"/>
            <a:r>
              <a:rPr lang="en-GB" dirty="0"/>
              <a:t>Click to edit – Arial 20pt</a:t>
            </a:r>
          </a:p>
          <a:p>
            <a:pPr lvl="1"/>
            <a:r>
              <a:rPr lang="en-GB" dirty="0"/>
              <a:t>Second level – Arial 20pt</a:t>
            </a:r>
          </a:p>
          <a:p>
            <a:pPr lvl="2"/>
            <a:r>
              <a:rPr lang="en-GB" dirty="0"/>
              <a:t>Third level – Arial 20pt</a:t>
            </a:r>
          </a:p>
          <a:p>
            <a:pPr lvl="3"/>
            <a:r>
              <a:rPr lang="en-GB" dirty="0"/>
              <a:t>Fourth level – Arial 20pt</a:t>
            </a:r>
          </a:p>
          <a:p>
            <a:pPr lvl="4"/>
            <a:r>
              <a:rPr lang="en-GB" dirty="0"/>
              <a:t>Fifth level – Arial 20pt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46603" y="6284131"/>
            <a:ext cx="6867769" cy="50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79" dirty="0">
                <a:solidFill>
                  <a:srgbClr val="003087"/>
                </a:solidFill>
                <a:latin typeface="Arial"/>
              </a:rPr>
              <a:t>| </a:t>
            </a:r>
            <a:fld id="{F9FCA0A6-B780-594B-BF3F-E53155A0D7C0}" type="slidenum">
              <a:rPr lang="en-US" sz="1179" smtClean="0">
                <a:solidFill>
                  <a:srgbClr val="003087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79" dirty="0">
              <a:solidFill>
                <a:srgbClr val="003087"/>
              </a:solidFill>
              <a:latin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9140" y="6179486"/>
            <a:ext cx="10717552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148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indent="0" algn="l" defTabSz="451351" rtl="0" eaLnBrk="1" latinLnBrk="0" hangingPunct="1">
        <a:spcBef>
          <a:spcPct val="0"/>
        </a:spcBef>
        <a:buNone/>
        <a:defRPr sz="2903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0" indent="0" algn="l" defTabSz="451351" rtl="0" eaLnBrk="1" latinLnBrk="0" hangingPunct="1">
        <a:spcBef>
          <a:spcPts val="592"/>
        </a:spcBef>
        <a:spcAft>
          <a:spcPts val="592"/>
        </a:spcAft>
        <a:buClr>
          <a:schemeClr val="accent1"/>
        </a:buClr>
        <a:buFont typeface="Lucida Grande"/>
        <a:buNone/>
        <a:defRPr sz="1815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328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52657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accent1"/>
        </a:buClr>
        <a:buSzPct val="100000"/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802403" indent="-275826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065692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·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482434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3787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138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6491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45135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90270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354055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05407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56758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70811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59462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61081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.uk/url?sa=i&amp;rct=j&amp;q=&amp;esrc=s&amp;source=images&amp;cd=&amp;cad=rja&amp;uact=8&amp;ved=0ahUKEwjg3piUscnSAhVIB8AKHSUmAqcQjRwIBw&amp;url=https://www.ecis.org/director-blog/post/changing-suboptimal-behaviours&amp;psig=AFQjCNFOrtqaeJSmtwN0mP3h3ckvQ41-Xg&amp;ust=14891475043925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4-eaUr8nSAhWF2BoKHTlCDgkQjRwIBw&amp;url=http://www.thinkpeople.co.uk/networking-connected-age/&amp;psig=AFQjCNEgpxxfKL2lwMazsFg8cGJVRG4-MA&amp;ust=1489146549861520" TargetMode="External"/><Relationship Id="rId2" Type="http://schemas.openxmlformats.org/officeDocument/2006/relationships/hyperlink" Target="https://www.google.co.uk/url?sa=i&amp;rct=j&amp;q=&amp;esrc=s&amp;source=images&amp;cd=&amp;cad=rja&amp;uact=8&amp;ved=0ahUKEwj9j8mAr8nSAhVLXhoKHdwWCpwQjRwIBw&amp;url=https://www.tipsforlawyers.com/6-ways-for-young-lawyers-to-build-their-networks/&amp;psig=AFQjCNEgpxxfKL2lwMazsFg8cGJVRG4-MA&amp;ust=14891465498615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&amp; 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Leonard &amp; Deirdre O’Reilly</a:t>
            </a:r>
          </a:p>
        </p:txBody>
      </p:sp>
    </p:spTree>
    <p:extLst>
      <p:ext uri="{BB962C8B-B14F-4D97-AF65-F5344CB8AC3E}">
        <p14:creationId xmlns:p14="http://schemas.microsoft.com/office/powerpoint/2010/main" val="143210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12" y="228767"/>
            <a:ext cx="9389404" cy="99043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UK Road safety – working together to build a safer road system.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954948"/>
              </p:ext>
            </p:extLst>
          </p:nvPr>
        </p:nvGraphicFramePr>
        <p:xfrm>
          <a:off x="2208797" y="1705309"/>
          <a:ext cx="9201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51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4740442" y="1027197"/>
            <a:ext cx="1922806" cy="2347382"/>
            <a:chOff x="54" y="733"/>
            <a:chExt cx="2491" cy="3432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54" y="733"/>
              <a:ext cx="2491" cy="34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733"/>
              <a:ext cx="2496" cy="34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335359" y="185087"/>
            <a:ext cx="11500075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dirty="0">
                <a:solidFill>
                  <a:srgbClr val="476D7F"/>
                </a:solidFill>
                <a:cs typeface="Arial" panose="020B0604020202020204" pitchFamily="34" charset="0"/>
              </a:rPr>
              <a:t>Strategic Direction for Road User Safety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375" t="12223" r="33625" b="4000"/>
          <a:stretch/>
        </p:blipFill>
        <p:spPr>
          <a:xfrm>
            <a:off x="6833938" y="1027197"/>
            <a:ext cx="1952749" cy="2347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2184" t="12221" r="33500" b="3629"/>
          <a:stretch/>
        </p:blipFill>
        <p:spPr>
          <a:xfrm>
            <a:off x="2695074" y="1027197"/>
            <a:ext cx="1748590" cy="2350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84299" y="6492876"/>
            <a:ext cx="2844800" cy="365125"/>
          </a:xfrm>
        </p:spPr>
        <p:txBody>
          <a:bodyPr/>
          <a:lstStyle/>
          <a:p>
            <a:fld id="{3A4F90C3-9BC3-49C3-B02E-320A486CA16F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35" y="1039853"/>
            <a:ext cx="1867566" cy="233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69" y="3699446"/>
            <a:ext cx="2205995" cy="26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3591" y="3374579"/>
            <a:ext cx="4098552" cy="32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06" y="3625728"/>
            <a:ext cx="2831433" cy="24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4427" y="3625728"/>
            <a:ext cx="3292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 England is a government company charged with operating, maintaining and improving England’s Strategic Road Network. Our ambition is to ensure our major roads are more dependable, durable and most importantly – are safe.</a:t>
            </a:r>
          </a:p>
        </p:txBody>
      </p:sp>
    </p:spTree>
    <p:extLst>
      <p:ext uri="{BB962C8B-B14F-4D97-AF65-F5344CB8AC3E}">
        <p14:creationId xmlns:p14="http://schemas.microsoft.com/office/powerpoint/2010/main" val="322371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Event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Develop and access latest research evidence and thinking on how to influence behaviour to improve road safety; learning lessons from other domains. </a:t>
            </a:r>
          </a:p>
          <a:p>
            <a:r>
              <a:rPr lang="en-GB" dirty="0"/>
              <a:t>Develop fresh insights into issues of strategic concern; clarify priorities; and identify opportunities to collaborate.</a:t>
            </a:r>
          </a:p>
          <a:p>
            <a:r>
              <a:rPr lang="en-GB" dirty="0"/>
              <a:t>Encourage and enable  greater connections, innovations and inter </a:t>
            </a:r>
            <a:r>
              <a:rPr lang="en-GB" dirty="0" err="1"/>
              <a:t>disciplinarity</a:t>
            </a:r>
            <a:r>
              <a:rPr lang="en-GB" dirty="0"/>
              <a:t> between the research community and delivery agents.</a:t>
            </a:r>
          </a:p>
          <a:p>
            <a:r>
              <a:rPr lang="en-GB" dirty="0"/>
              <a:t>Encourage effective  and long term engagement between the delivery and research communities. </a:t>
            </a:r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91" y="126415"/>
            <a:ext cx="2662990" cy="18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1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Programme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0805" y="1472699"/>
            <a:ext cx="92009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Focussed around 4 key questions </a:t>
            </a:r>
          </a:p>
          <a:p>
            <a:r>
              <a:rPr lang="en-GB" dirty="0"/>
              <a:t>How can we develop a safety culture and how actively should risk be managed? </a:t>
            </a:r>
          </a:p>
          <a:p>
            <a:r>
              <a:rPr lang="en-GB" dirty="0"/>
              <a:t>What is the balance between changing minds &amp; changing environment? </a:t>
            </a:r>
          </a:p>
          <a:p>
            <a:r>
              <a:rPr lang="en-GB" dirty="0"/>
              <a:t>What does the future look like and what does this mean for behavioural approaches in road safety? </a:t>
            </a:r>
          </a:p>
          <a:p>
            <a:r>
              <a:rPr lang="en-GB" dirty="0"/>
              <a:t>How do we understand &amp; influence the system? </a:t>
            </a:r>
          </a:p>
          <a:p>
            <a:endParaRPr lang="en-GB" dirty="0"/>
          </a:p>
        </p:txBody>
      </p:sp>
      <p:sp>
        <p:nvSpPr>
          <p:cNvPr id="3" name="AutoShape 2" descr="Image result for behaviou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165225"/>
            <a:ext cx="24669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40" y="334791"/>
            <a:ext cx="3416397" cy="20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9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GB" dirty="0"/>
          </a:p>
          <a:p>
            <a:r>
              <a:rPr lang="en-GB" dirty="0"/>
              <a:t>A report that captures the substantive </a:t>
            </a:r>
            <a:br>
              <a:rPr lang="en-GB" dirty="0"/>
            </a:br>
            <a:r>
              <a:rPr lang="en-GB" dirty="0"/>
              <a:t>discussions from the event</a:t>
            </a:r>
          </a:p>
          <a:p>
            <a:r>
              <a:rPr lang="en-GB" dirty="0"/>
              <a:t>An edited compilation of summaries and learnings</a:t>
            </a:r>
          </a:p>
          <a:p>
            <a:r>
              <a:rPr lang="en-GB" dirty="0"/>
              <a:t>Recommendations of future pathways for effective engagement and delivery of objectives </a:t>
            </a:r>
          </a:p>
          <a:p>
            <a:r>
              <a:rPr lang="en-GB" dirty="0"/>
              <a:t>Edited video of the main presentations and interviews with participants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38" y="1026695"/>
            <a:ext cx="2514946" cy="21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9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event will work?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Programme is deliberately provocative &amp; outward looking. </a:t>
            </a:r>
          </a:p>
          <a:p>
            <a:r>
              <a:rPr lang="en-GB" dirty="0"/>
              <a:t>Looking for challenges &amp; solutions. </a:t>
            </a:r>
          </a:p>
          <a:p>
            <a:r>
              <a:rPr lang="en-GB" dirty="0"/>
              <a:t>Chatham House rules - presentations and discussions will be recorded – discussion will not be attributable.</a:t>
            </a:r>
          </a:p>
          <a:p>
            <a:r>
              <a:rPr lang="en-GB" dirty="0"/>
              <a:t> Capturing ways forward and encouraging collaborations through - discussion, networking opportunities &amp;</a:t>
            </a:r>
            <a:br>
              <a:rPr lang="en-GB" dirty="0"/>
            </a:br>
            <a:r>
              <a:rPr lang="en-GB" dirty="0"/>
              <a:t>recording feedback.  </a:t>
            </a:r>
          </a:p>
        </p:txBody>
      </p:sp>
      <p:sp>
        <p:nvSpPr>
          <p:cNvPr id="3" name="AutoShape 5" descr="Image result for network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731838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Image result for network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90" y="477253"/>
            <a:ext cx="2558716" cy="12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10" y="4355430"/>
            <a:ext cx="2282702" cy="16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9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Highways England  </a:t>
            </a:r>
          </a:p>
        </p:txBody>
      </p:sp>
    </p:spTree>
    <p:extLst>
      <p:ext uri="{BB962C8B-B14F-4D97-AF65-F5344CB8AC3E}">
        <p14:creationId xmlns:p14="http://schemas.microsoft.com/office/powerpoint/2010/main" val="326753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HT ppt">
  <a:themeElements>
    <a:clrScheme name="CIHT">
      <a:dk1>
        <a:srgbClr val="000000"/>
      </a:dk1>
      <a:lt1>
        <a:sysClr val="window" lastClr="FFFFFF"/>
      </a:lt1>
      <a:dk2>
        <a:srgbClr val="009CA6"/>
      </a:dk2>
      <a:lt2>
        <a:srgbClr val="FFFFFF"/>
      </a:lt2>
      <a:accent1>
        <a:srgbClr val="003087"/>
      </a:accent1>
      <a:accent2>
        <a:srgbClr val="009CA6"/>
      </a:accent2>
      <a:accent3>
        <a:srgbClr val="84329B"/>
      </a:accent3>
      <a:accent4>
        <a:srgbClr val="E03E52"/>
      </a:accent4>
      <a:accent5>
        <a:srgbClr val="ED8B00"/>
      </a:accent5>
      <a:accent6>
        <a:srgbClr val="8C8279"/>
      </a:accent6>
      <a:hlink>
        <a:srgbClr val="003087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HT ppt" id="{2724EF00-62D0-413B-BC27-BE1D5C342D8D}" vid="{CB47DC81-8ACA-4A70-B6C0-2E9A85C22D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304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Office Theme</vt:lpstr>
      <vt:lpstr>CIHT ppt</vt:lpstr>
      <vt:lpstr>PowerPoint Presentation</vt:lpstr>
      <vt:lpstr>Welcome &amp; introduction</vt:lpstr>
      <vt:lpstr>UK Road safety – working together to build a safer road system. </vt:lpstr>
      <vt:lpstr>PowerPoint Presentation</vt:lpstr>
      <vt:lpstr>Aims of the Event</vt:lpstr>
      <vt:lpstr>Programme </vt:lpstr>
      <vt:lpstr>Outputs</vt:lpstr>
      <vt:lpstr>How the event will work?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Campsall</dc:creator>
  <cp:lastModifiedBy>Dan Campsall</cp:lastModifiedBy>
  <cp:revision>21</cp:revision>
  <dcterms:created xsi:type="dcterms:W3CDTF">2017-03-07T17:47:48Z</dcterms:created>
  <dcterms:modified xsi:type="dcterms:W3CDTF">2017-03-22T22:51:39Z</dcterms:modified>
</cp:coreProperties>
</file>