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"/>
  </p:notesMasterIdLst>
  <p:sldIdLst>
    <p:sldId id="299" r:id="rId3"/>
    <p:sldId id="30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A9BD2F-807B-44A4-A582-4FF719751AE6}">
          <p14:sldIdLst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7F"/>
    <a:srgbClr val="1B8DCC"/>
    <a:srgbClr val="1A325E"/>
    <a:srgbClr val="034669"/>
    <a:srgbClr val="70AD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D49B-C115-46FC-B4D3-EDA39ED52A71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2FB-8573-4967-B455-B404A055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FF9933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rgbClr val="03466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FF9933">
              <a:alpha val="73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0346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2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0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5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0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2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" y="0"/>
            <a:ext cx="120952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90" y="365125"/>
            <a:ext cx="920090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476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890" y="1825625"/>
            <a:ext cx="9200910" cy="4351338"/>
          </a:xfrm>
        </p:spPr>
        <p:txBody>
          <a:bodyPr/>
          <a:lstStyle>
            <a:lvl1pPr>
              <a:defRPr>
                <a:solidFill>
                  <a:srgbClr val="476D7F"/>
                </a:solidFill>
              </a:defRPr>
            </a:lvl1pPr>
            <a:lvl2pPr>
              <a:defRPr>
                <a:solidFill>
                  <a:srgbClr val="476D7F"/>
                </a:solidFill>
              </a:defRPr>
            </a:lvl2pPr>
            <a:lvl3pPr>
              <a:defRPr>
                <a:solidFill>
                  <a:srgbClr val="476D7F"/>
                </a:solidFill>
              </a:defRPr>
            </a:lvl3pPr>
            <a:lvl4pPr>
              <a:defRPr>
                <a:solidFill>
                  <a:srgbClr val="476D7F"/>
                </a:solidFill>
              </a:defRPr>
            </a:lvl4pPr>
            <a:lvl5pPr>
              <a:defRPr>
                <a:solidFill>
                  <a:srgbClr val="476D7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841"/>
            <a:ext cx="12192000" cy="6912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086" y="365125"/>
            <a:ext cx="9015713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476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086" y="1825625"/>
            <a:ext cx="9015714" cy="4351338"/>
          </a:xfrm>
        </p:spPr>
        <p:txBody>
          <a:bodyPr/>
          <a:lstStyle>
            <a:lvl1pPr>
              <a:defRPr>
                <a:solidFill>
                  <a:srgbClr val="476D7F"/>
                </a:solidFill>
              </a:defRPr>
            </a:lvl1pPr>
            <a:lvl2pPr>
              <a:defRPr>
                <a:solidFill>
                  <a:srgbClr val="476D7F"/>
                </a:solidFill>
              </a:defRPr>
            </a:lvl2pPr>
            <a:lvl3pPr>
              <a:defRPr>
                <a:solidFill>
                  <a:srgbClr val="476D7F"/>
                </a:solidFill>
              </a:defRPr>
            </a:lvl3pPr>
            <a:lvl4pPr>
              <a:defRPr>
                <a:solidFill>
                  <a:srgbClr val="476D7F"/>
                </a:solidFill>
              </a:defRPr>
            </a:lvl4pPr>
            <a:lvl5pPr>
              <a:defRPr>
                <a:solidFill>
                  <a:srgbClr val="476D7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4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19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A32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325E"/>
                </a:solidFill>
              </a:defRPr>
            </a:lvl1pPr>
            <a:lvl2pPr>
              <a:defRPr>
                <a:solidFill>
                  <a:srgbClr val="1A325E"/>
                </a:solidFill>
              </a:defRPr>
            </a:lvl2pPr>
            <a:lvl3pPr>
              <a:defRPr>
                <a:solidFill>
                  <a:srgbClr val="1A325E"/>
                </a:solidFill>
              </a:defRPr>
            </a:lvl3pPr>
            <a:lvl4pPr>
              <a:defRPr>
                <a:solidFill>
                  <a:srgbClr val="1A325E"/>
                </a:solidFill>
              </a:defRPr>
            </a:lvl4pPr>
            <a:lvl5pPr>
              <a:defRPr>
                <a:solidFill>
                  <a:srgbClr val="1A325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A32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325E"/>
                </a:solidFill>
              </a:defRPr>
            </a:lvl1pPr>
            <a:lvl2pPr>
              <a:defRPr>
                <a:solidFill>
                  <a:srgbClr val="1A325E"/>
                </a:solidFill>
              </a:defRPr>
            </a:lvl2pPr>
            <a:lvl3pPr>
              <a:defRPr>
                <a:solidFill>
                  <a:srgbClr val="1A325E"/>
                </a:solidFill>
              </a:defRPr>
            </a:lvl3pPr>
            <a:lvl4pPr>
              <a:defRPr>
                <a:solidFill>
                  <a:srgbClr val="1A325E"/>
                </a:solidFill>
              </a:defRPr>
            </a:lvl4pPr>
            <a:lvl5pPr>
              <a:defRPr>
                <a:solidFill>
                  <a:srgbClr val="1A325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6" r:id="rId7"/>
    <p:sldLayoutId id="2147483662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" y="6282329"/>
            <a:ext cx="1220574" cy="253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140" y="248478"/>
            <a:ext cx="10717552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Click to edit – Arial 32pt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1762823"/>
            <a:ext cx="10717552" cy="4148161"/>
          </a:xfrm>
          <a:prstGeom prst="rect">
            <a:avLst/>
          </a:prstGeom>
        </p:spPr>
        <p:txBody>
          <a:bodyPr vert="horz" lIns="0" tIns="0" rIns="0" bIns="0" numCol="1" spcCol="156773" rtlCol="0">
            <a:normAutofit/>
          </a:bodyPr>
          <a:lstStyle/>
          <a:p>
            <a:pPr lvl="0"/>
            <a:r>
              <a:rPr lang="en-GB" dirty="0"/>
              <a:t>Click to edit – Arial 20pt</a:t>
            </a:r>
          </a:p>
          <a:p>
            <a:pPr lvl="1"/>
            <a:r>
              <a:rPr lang="en-GB" dirty="0"/>
              <a:t>Second level – Arial 20pt</a:t>
            </a:r>
          </a:p>
          <a:p>
            <a:pPr lvl="2"/>
            <a:r>
              <a:rPr lang="en-GB" dirty="0"/>
              <a:t>Third level – Arial 20pt</a:t>
            </a:r>
          </a:p>
          <a:p>
            <a:pPr lvl="3"/>
            <a:r>
              <a:rPr lang="en-GB" dirty="0"/>
              <a:t>Fourth level – Arial 20pt</a:t>
            </a:r>
          </a:p>
          <a:p>
            <a:pPr lvl="4"/>
            <a:r>
              <a:rPr lang="en-GB" dirty="0"/>
              <a:t>Fifth level – Arial 20pt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46603" y="6284131"/>
            <a:ext cx="6867769" cy="50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79" dirty="0">
                <a:solidFill>
                  <a:srgbClr val="003087"/>
                </a:solidFill>
                <a:latin typeface="Arial"/>
              </a:rPr>
              <a:t>| </a:t>
            </a:r>
            <a:fld id="{F9FCA0A6-B780-594B-BF3F-E53155A0D7C0}" type="slidenum">
              <a:rPr lang="en-US" sz="1179" smtClean="0">
                <a:solidFill>
                  <a:srgbClr val="003087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79" dirty="0">
              <a:solidFill>
                <a:srgbClr val="003087"/>
              </a:solidFill>
              <a:latin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9140" y="6179486"/>
            <a:ext cx="10717552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148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indent="0" algn="l" defTabSz="451351" rtl="0" eaLnBrk="1" latinLnBrk="0" hangingPunct="1">
        <a:spcBef>
          <a:spcPct val="0"/>
        </a:spcBef>
        <a:buNone/>
        <a:defRPr sz="2903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0" indent="0" algn="l" defTabSz="451351" rtl="0" eaLnBrk="1" latinLnBrk="0" hangingPunct="1">
        <a:spcBef>
          <a:spcPts val="592"/>
        </a:spcBef>
        <a:spcAft>
          <a:spcPts val="592"/>
        </a:spcAft>
        <a:buClr>
          <a:schemeClr val="accent1"/>
        </a:buClr>
        <a:buFont typeface="Lucida Grande"/>
        <a:buNone/>
        <a:defRPr sz="1815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328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52657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accent1"/>
        </a:buClr>
        <a:buSzPct val="100000"/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802403" indent="-275826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065692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·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482434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3787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138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6491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45135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90270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354055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05407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56758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70811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59462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61081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Safety Cultures and Road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Nicola Christie</a:t>
            </a:r>
          </a:p>
        </p:txBody>
      </p:sp>
    </p:spTree>
    <p:extLst>
      <p:ext uri="{BB962C8B-B14F-4D97-AF65-F5344CB8AC3E}">
        <p14:creationId xmlns:p14="http://schemas.microsoft.com/office/powerpoint/2010/main" val="5924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09" y="-94421"/>
            <a:ext cx="12321209" cy="707802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23567" y="2217747"/>
            <a:ext cx="2612571" cy="1979524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“A few more people need to be injured before we can do something”</a:t>
            </a:r>
          </a:p>
        </p:txBody>
      </p:sp>
    </p:spTree>
    <p:extLst>
      <p:ext uri="{BB962C8B-B14F-4D97-AF65-F5344CB8AC3E}">
        <p14:creationId xmlns:p14="http://schemas.microsoft.com/office/powerpoint/2010/main" val="3252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HT ppt">
  <a:themeElements>
    <a:clrScheme name="CIHT">
      <a:dk1>
        <a:srgbClr val="000000"/>
      </a:dk1>
      <a:lt1>
        <a:sysClr val="window" lastClr="FFFFFF"/>
      </a:lt1>
      <a:dk2>
        <a:srgbClr val="009CA6"/>
      </a:dk2>
      <a:lt2>
        <a:srgbClr val="FFFFFF"/>
      </a:lt2>
      <a:accent1>
        <a:srgbClr val="003087"/>
      </a:accent1>
      <a:accent2>
        <a:srgbClr val="009CA6"/>
      </a:accent2>
      <a:accent3>
        <a:srgbClr val="84329B"/>
      </a:accent3>
      <a:accent4>
        <a:srgbClr val="E03E52"/>
      </a:accent4>
      <a:accent5>
        <a:srgbClr val="ED8B00"/>
      </a:accent5>
      <a:accent6>
        <a:srgbClr val="8C8279"/>
      </a:accent6>
      <a:hlink>
        <a:srgbClr val="003087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HT ppt" id="{2724EF00-62D0-413B-BC27-BE1D5C342D8D}" vid="{CB47DC81-8ACA-4A70-B6C0-2E9A85C22D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Lucida Grande</vt:lpstr>
      <vt:lpstr>Office Theme</vt:lpstr>
      <vt:lpstr>CIHT ppt</vt:lpstr>
      <vt:lpstr>Safety Cultures and Road Safety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Campsall</dc:creator>
  <cp:lastModifiedBy>Dan Campsall</cp:lastModifiedBy>
  <cp:revision>21</cp:revision>
  <dcterms:created xsi:type="dcterms:W3CDTF">2017-03-07T17:47:48Z</dcterms:created>
  <dcterms:modified xsi:type="dcterms:W3CDTF">2017-03-22T22:52:48Z</dcterms:modified>
</cp:coreProperties>
</file>